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73" r:id="rId3"/>
    <p:sldId id="264" r:id="rId4"/>
    <p:sldId id="277" r:id="rId5"/>
    <p:sldId id="259" r:id="rId6"/>
    <p:sldId id="289" r:id="rId7"/>
    <p:sldId id="260" r:id="rId8"/>
    <p:sldId id="258" r:id="rId9"/>
    <p:sldId id="287" r:id="rId10"/>
    <p:sldId id="286" r:id="rId11"/>
    <p:sldId id="282" r:id="rId12"/>
    <p:sldId id="284" r:id="rId13"/>
    <p:sldId id="283" r:id="rId14"/>
    <p:sldId id="285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58" d="100"/>
          <a:sy n="58" d="100"/>
        </p:scale>
        <p:origin x="9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C9D8-2964-65DB-3623-D66F0CBD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37"/>
            <a:ext cx="10515600" cy="4972889"/>
          </a:xfrm>
        </p:spPr>
        <p:txBody>
          <a:bodyPr>
            <a:norm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중점 연구 분야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1874A2B9-AA4D-3732-E85D-1DD23FBE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1966635" y="1929369"/>
            <a:ext cx="7853429" cy="34610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E67CB8-48FF-4BD9-48ED-1983B909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4293A8-C582-2060-B9CA-B3E2D3CF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64" y="239329"/>
            <a:ext cx="8970034" cy="724108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</p:spTree>
    <p:extLst>
      <p:ext uri="{BB962C8B-B14F-4D97-AF65-F5344CB8AC3E}">
        <p14:creationId xmlns:p14="http://schemas.microsoft.com/office/powerpoint/2010/main" val="83872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5C00-26E2-0BA3-D3E9-3F52DEAE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소켓을 사용한 서버 통신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</a:t>
            </a:r>
            <a:r>
              <a:rPr lang="ko-KR" altLang="en-US" sz="1800" dirty="0"/>
              <a:t>과 </a:t>
            </a:r>
            <a:r>
              <a:rPr lang="en-US" altLang="ko-KR" sz="1800" dirty="0"/>
              <a:t>Runtime Virtual Texturing</a:t>
            </a:r>
            <a:r>
              <a:rPr lang="ko-KR" altLang="en-US" sz="1800" dirty="0"/>
              <a:t>으로 동적 </a:t>
            </a:r>
            <a:r>
              <a:rPr lang="ko-KR" altLang="en-US" sz="1800" dirty="0" err="1"/>
              <a:t>메터리얼</a:t>
            </a:r>
            <a:r>
              <a:rPr lang="ko-KR" altLang="en-US" sz="1800" dirty="0"/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기존의 비대칭 </a:t>
            </a:r>
            <a:r>
              <a:rPr lang="en-US" altLang="ko-KR" dirty="0"/>
              <a:t>PVP</a:t>
            </a:r>
            <a:r>
              <a:rPr lang="ko-KR" altLang="en-US" dirty="0"/>
              <a:t>와 다르게 쫓고 쫓기는 역할이 바뀐다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104D-E633-A7D9-A784-101FAE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18760"/>
              </p:ext>
            </p:extLst>
          </p:nvPr>
        </p:nvGraphicFramePr>
        <p:xfrm>
          <a:off x="838201" y="1610012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고윤범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노창현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888B-2851-EBAD-951F-EDC4C4B9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1050479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우주선 내부의 물건들을 흡수하며 크기를 키워 나가야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 내서 빨아드려 크기를 키우지 못하게 막고 빨아 들려서 퇴치하는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크기를 키운 이후에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플레이어를 먹을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맵에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흩어진 배터리를 수집하여 탈출하는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하고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플레이어를 먹어 치우는 것을 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더 이상 작아지지 않고 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상태가 되면 벽을 타고 올라 갈 수 없다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53250" y="3371710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A1181-CA69-330F-E13B-6ECED031D181}"/>
              </a:ext>
            </a:extLst>
          </p:cNvPr>
          <p:cNvSpPr/>
          <p:nvPr/>
        </p:nvSpPr>
        <p:spPr>
          <a:xfrm>
            <a:off x="623657" y="5980031"/>
            <a:ext cx="106258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블록 형태로 만들어서 플레이 할 때마다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랜덤하게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연결하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 오브젝트를 랜덤하게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8A44864-5FC1-6644-E87F-A59588009398}"/>
              </a:ext>
            </a:extLst>
          </p:cNvPr>
          <p:cNvSpPr/>
          <p:nvPr/>
        </p:nvSpPr>
        <p:spPr>
          <a:xfrm>
            <a:off x="1473868" y="4290700"/>
            <a:ext cx="1014663" cy="934985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333F3A5-431C-19DE-9179-C0D93729F225}"/>
              </a:ext>
            </a:extLst>
          </p:cNvPr>
          <p:cNvSpPr/>
          <p:nvPr/>
        </p:nvSpPr>
        <p:spPr>
          <a:xfrm>
            <a:off x="3620804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836C8A0-C434-9FF6-D98F-C98D3DA9CAB4}"/>
              </a:ext>
            </a:extLst>
          </p:cNvPr>
          <p:cNvSpPr/>
          <p:nvPr/>
        </p:nvSpPr>
        <p:spPr>
          <a:xfrm>
            <a:off x="3821331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7286C25-8EBD-A42B-B189-6B7D404FF5FF}"/>
              </a:ext>
            </a:extLst>
          </p:cNvPr>
          <p:cNvSpPr/>
          <p:nvPr/>
        </p:nvSpPr>
        <p:spPr>
          <a:xfrm>
            <a:off x="4029392" y="4850602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13CD0314-B02A-69DF-A74E-718864CBEC6A}"/>
              </a:ext>
            </a:extLst>
          </p:cNvPr>
          <p:cNvSpPr/>
          <p:nvPr/>
        </p:nvSpPr>
        <p:spPr>
          <a:xfrm>
            <a:off x="4219385" y="484759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D6A4616D-42E3-E3BF-8C47-3C118133F6DA}"/>
              </a:ext>
            </a:extLst>
          </p:cNvPr>
          <p:cNvSpPr/>
          <p:nvPr/>
        </p:nvSpPr>
        <p:spPr>
          <a:xfrm>
            <a:off x="3551877" y="493350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62EAC5C9-D3E4-07C4-3A2A-25DD1DEACFEC}"/>
              </a:ext>
            </a:extLst>
          </p:cNvPr>
          <p:cNvSpPr/>
          <p:nvPr/>
        </p:nvSpPr>
        <p:spPr>
          <a:xfrm>
            <a:off x="3473429" y="501438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408BD638-BD78-5804-34C4-D37FD448406C}"/>
              </a:ext>
            </a:extLst>
          </p:cNvPr>
          <p:cNvSpPr/>
          <p:nvPr/>
        </p:nvSpPr>
        <p:spPr>
          <a:xfrm>
            <a:off x="3410759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4DC8EC6B-A744-B83C-3A0B-39668AEF959C}"/>
              </a:ext>
            </a:extLst>
          </p:cNvPr>
          <p:cNvSpPr/>
          <p:nvPr/>
        </p:nvSpPr>
        <p:spPr>
          <a:xfrm>
            <a:off x="3603448" y="509544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E7721221-FCBC-C96C-ECC2-4E5BFB663D2F}"/>
              </a:ext>
            </a:extLst>
          </p:cNvPr>
          <p:cNvSpPr/>
          <p:nvPr/>
        </p:nvSpPr>
        <p:spPr>
          <a:xfrm>
            <a:off x="3805286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A717250D-9788-6C48-27AB-84177BB56E90}"/>
              </a:ext>
            </a:extLst>
          </p:cNvPr>
          <p:cNvSpPr/>
          <p:nvPr/>
        </p:nvSpPr>
        <p:spPr>
          <a:xfrm>
            <a:off x="4154598" y="492606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3ED2010F-BD06-8ED2-89D0-B4087D4DE5E3}"/>
              </a:ext>
            </a:extLst>
          </p:cNvPr>
          <p:cNvSpPr/>
          <p:nvPr/>
        </p:nvSpPr>
        <p:spPr>
          <a:xfrm>
            <a:off x="4076150" y="50069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9986DC7-19FB-71E9-80DE-663E8E1BE508}"/>
              </a:ext>
            </a:extLst>
          </p:cNvPr>
          <p:cNvSpPr/>
          <p:nvPr/>
        </p:nvSpPr>
        <p:spPr>
          <a:xfrm>
            <a:off x="4020004" y="507921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29EE2-257B-814E-883C-482E96C080FD}"/>
              </a:ext>
            </a:extLst>
          </p:cNvPr>
          <p:cNvSpPr/>
          <p:nvPr/>
        </p:nvSpPr>
        <p:spPr>
          <a:xfrm>
            <a:off x="978673" y="4074266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348D6-F959-6684-9F6C-525C9F21343D}"/>
              </a:ext>
            </a:extLst>
          </p:cNvPr>
          <p:cNvSpPr/>
          <p:nvPr/>
        </p:nvSpPr>
        <p:spPr>
          <a:xfrm>
            <a:off x="765658" y="4739461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2C93-173C-414E-A2CF-75650D0D1D92}"/>
              </a:ext>
            </a:extLst>
          </p:cNvPr>
          <p:cNvSpPr/>
          <p:nvPr/>
        </p:nvSpPr>
        <p:spPr>
          <a:xfrm>
            <a:off x="1526483" y="5215110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69" y="4112192"/>
            <a:ext cx="2824078" cy="1481335"/>
          </a:xfrm>
          <a:prstGeom prst="rect">
            <a:avLst/>
          </a:prstGeom>
        </p:spPr>
      </p:pic>
      <p:sp>
        <p:nvSpPr>
          <p:cNvPr id="33" name="정육면체 32">
            <a:extLst>
              <a:ext uri="{FF2B5EF4-FFF2-40B4-BE49-F238E27FC236}">
                <a16:creationId xmlns:a16="http://schemas.microsoft.com/office/drawing/2014/main" id="{47E7CD80-FAD3-150A-3DDF-841259B8666C}"/>
              </a:ext>
            </a:extLst>
          </p:cNvPr>
          <p:cNvSpPr/>
          <p:nvPr/>
        </p:nvSpPr>
        <p:spPr>
          <a:xfrm>
            <a:off x="3595817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F922522D-AD2B-C1F8-BE81-0A3C39DD386B}"/>
              </a:ext>
            </a:extLst>
          </p:cNvPr>
          <p:cNvSpPr/>
          <p:nvPr/>
        </p:nvSpPr>
        <p:spPr>
          <a:xfrm>
            <a:off x="3796344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28290F3D-A317-D528-DB45-3B6B9BA83CC5}"/>
              </a:ext>
            </a:extLst>
          </p:cNvPr>
          <p:cNvSpPr/>
          <p:nvPr/>
        </p:nvSpPr>
        <p:spPr>
          <a:xfrm>
            <a:off x="4004405" y="4472867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D4A4DC15-7BC8-01B7-DC9F-E14F2BEE30CB}"/>
              </a:ext>
            </a:extLst>
          </p:cNvPr>
          <p:cNvSpPr/>
          <p:nvPr/>
        </p:nvSpPr>
        <p:spPr>
          <a:xfrm>
            <a:off x="4194398" y="4469861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8377750B-F34D-F5BC-61C1-219B70A090C3}"/>
              </a:ext>
            </a:extLst>
          </p:cNvPr>
          <p:cNvSpPr/>
          <p:nvPr/>
        </p:nvSpPr>
        <p:spPr>
          <a:xfrm>
            <a:off x="3748665" y="453774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BD0D743-320E-59DD-8F28-DFD4BE2CA430}"/>
              </a:ext>
            </a:extLst>
          </p:cNvPr>
          <p:cNvSpPr/>
          <p:nvPr/>
        </p:nvSpPr>
        <p:spPr>
          <a:xfrm>
            <a:off x="3665236" y="462470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6AD796AF-5823-9926-BA01-5DDF9B5AB2CA}"/>
              </a:ext>
            </a:extLst>
          </p:cNvPr>
          <p:cNvSpPr/>
          <p:nvPr/>
        </p:nvSpPr>
        <p:spPr>
          <a:xfrm>
            <a:off x="3385772" y="471279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4886D8FC-F7A5-62C1-5A07-B91E4A657372}"/>
              </a:ext>
            </a:extLst>
          </p:cNvPr>
          <p:cNvSpPr/>
          <p:nvPr/>
        </p:nvSpPr>
        <p:spPr>
          <a:xfrm>
            <a:off x="3586429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6608CC93-AF86-2E29-12BC-62A984A3AEA6}"/>
              </a:ext>
            </a:extLst>
          </p:cNvPr>
          <p:cNvSpPr/>
          <p:nvPr/>
        </p:nvSpPr>
        <p:spPr>
          <a:xfrm>
            <a:off x="4129611" y="454832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8E4EE480-E3EB-6899-3F83-AF1E7CD812B6}"/>
              </a:ext>
            </a:extLst>
          </p:cNvPr>
          <p:cNvSpPr/>
          <p:nvPr/>
        </p:nvSpPr>
        <p:spPr>
          <a:xfrm>
            <a:off x="4089454" y="481014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BCAE32A-609A-AB05-1C36-3A3343225E03}"/>
              </a:ext>
            </a:extLst>
          </p:cNvPr>
          <p:cNvSpPr/>
          <p:nvPr/>
        </p:nvSpPr>
        <p:spPr>
          <a:xfrm>
            <a:off x="4051163" y="462920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5C0F8624-5326-81EA-FD47-F6D4FA3F5B62}"/>
              </a:ext>
            </a:extLst>
          </p:cNvPr>
          <p:cNvSpPr/>
          <p:nvPr/>
        </p:nvSpPr>
        <p:spPr>
          <a:xfrm>
            <a:off x="3786956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FBA72F9-1071-5D99-5E2D-C1EC2DB2EF62}"/>
              </a:ext>
            </a:extLst>
          </p:cNvPr>
          <p:cNvSpPr/>
          <p:nvPr/>
        </p:nvSpPr>
        <p:spPr>
          <a:xfrm>
            <a:off x="3995017" y="47014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41" y="4112737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01B7-DDC8-DF1E-CE35-CA16DF7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983335" y="2011497"/>
            <a:ext cx="8225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캐릭터 구현</a:t>
            </a:r>
            <a:endParaRPr lang="en-US" altLang="ko-KR" sz="24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5A7B0-D2A0-549D-BA72-F28E4CB7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1221"/>
            <a:ext cx="10515600" cy="2803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바닥과 벽을 </a:t>
            </a:r>
            <a:r>
              <a:rPr lang="ko-KR" altLang="en-US" dirty="0" err="1"/>
              <a:t>기어다닐때</a:t>
            </a:r>
            <a:r>
              <a:rPr lang="ko-KR" altLang="en-US" dirty="0"/>
              <a:t> 점액질 </a:t>
            </a:r>
            <a:r>
              <a:rPr lang="ko-KR" altLang="en-US" dirty="0" err="1"/>
              <a:t>머테리얼</a:t>
            </a:r>
            <a:r>
              <a:rPr lang="ko-KR" altLang="en-US" dirty="0"/>
              <a:t> 동적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깊이 버퍼</a:t>
            </a:r>
            <a:r>
              <a:rPr lang="en-US" altLang="ko-KR" dirty="0"/>
              <a:t>, Distance field</a:t>
            </a:r>
            <a:r>
              <a:rPr lang="ko-KR" altLang="en-US" dirty="0"/>
              <a:t>를 계산해 </a:t>
            </a:r>
            <a:r>
              <a:rPr lang="en-US" altLang="ko-KR" dirty="0"/>
              <a:t>Ray-Marching</a:t>
            </a:r>
            <a:r>
              <a:rPr lang="ko-KR" altLang="en-US" dirty="0"/>
              <a:t>으로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블룸</a:t>
            </a:r>
            <a:r>
              <a:rPr lang="ko-KR" altLang="en-US" dirty="0"/>
              <a:t> 생성 및 변형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실시간으로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슬라임과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오브젝트의 형태를 비교해 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dirty="0">
                <a:solidFill>
                  <a:srgbClr val="0F0F0F"/>
                </a:solidFill>
                <a:latin typeface="Söhne"/>
              </a:rPr>
              <a:t>형태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변화 구현</a:t>
            </a:r>
            <a:endParaRPr lang="en-US" altLang="ko-KR" dirty="0">
              <a:solidFill>
                <a:srgbClr val="0F0F0F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외부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force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 의한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슬라임의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실시간 형태와 크기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498</Words>
  <Application>Microsoft Office PowerPoint</Application>
  <PresentationFormat>와이드스크린</PresentationFormat>
  <Paragraphs>104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Söhne</vt:lpstr>
      <vt:lpstr>맑은 고딕</vt:lpstr>
      <vt:lpstr>맑은 고딕</vt:lpstr>
      <vt:lpstr>Arial</vt:lpstr>
      <vt:lpstr>Office 테마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중점 연구 분야</vt:lpstr>
      <vt:lpstr>중점 연구 분야</vt:lpstr>
      <vt:lpstr>기술적 요소</vt:lpstr>
      <vt:lpstr>타게임과의 차별성</vt:lpstr>
      <vt:lpstr>개인별 준비 현황</vt:lpstr>
      <vt:lpstr>역할 분담 및 일정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16</cp:revision>
  <dcterms:created xsi:type="dcterms:W3CDTF">2023-07-03T12:42:07Z</dcterms:created>
  <dcterms:modified xsi:type="dcterms:W3CDTF">2023-11-27T13:30:13Z</dcterms:modified>
</cp:coreProperties>
</file>